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80" r:id="rId12"/>
    <p:sldId id="481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84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56F3-7764-4CB0-8D73-A2336F4AD0E1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05FD-43BE-46C8-8ECA-CC1D2265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0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9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1.sv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1355" y="190732"/>
            <a:ext cx="75819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қтың тақырыбы:</a:t>
            </a:r>
          </a:p>
          <a:p>
            <a:pPr lvl="0"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зертейді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633" y="2296656"/>
            <a:ext cx="9083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нысандарын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мынаны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зерттеулердегі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мәселе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Табиғатты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жүргізудің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1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54" y="289903"/>
            <a:ext cx="11688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жағдайымен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тұжырыммен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келісемін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келтіреміз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99" y="3710762"/>
            <a:ext cx="4737100" cy="279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0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6059" y="239524"/>
            <a:ext cx="1457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057279"/>
            <a:ext cx="5562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1-мысал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мұнай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газ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қорлары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Каспий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маңында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өңірдің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жазық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бедері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климаты,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қазбалар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мұнай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-газ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өнеркәсібінің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6884" y="1152266"/>
            <a:ext cx="56040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2-мысал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сәулесі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климат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шаруашылығының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мақта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бақша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өнімдерін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өсірудің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мүмкіндіктердің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4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139" y="4553574"/>
            <a:ext cx="58984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139" y="2952230"/>
            <a:ext cx="10728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Географияның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нысандары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362" y="575009"/>
            <a:ext cx="102715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ғылымы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қабаттарын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әрқайсысының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ерекшелігі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Bent 1">
            <a:extLst>
              <a:ext uri="{FF2B5EF4-FFF2-40B4-BE49-F238E27FC236}">
                <a16:creationId xmlns:a16="http://schemas.microsoft.com/office/drawing/2014/main" xmlns="" id="{D5F35E58-A224-273A-F228-AFC82F2F813B}"/>
              </a:ext>
            </a:extLst>
          </p:cNvPr>
          <p:cNvSpPr/>
          <p:nvPr/>
        </p:nvSpPr>
        <p:spPr>
          <a:xfrm rot="5400000">
            <a:off x="3318586" y="2641179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xmlns="" id="{0BD35B6A-BE64-83E0-3126-13A069801416}"/>
              </a:ext>
            </a:extLst>
          </p:cNvPr>
          <p:cNvSpPr/>
          <p:nvPr/>
        </p:nvSpPr>
        <p:spPr>
          <a:xfrm rot="5400000">
            <a:off x="9016848" y="2641181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xmlns="" id="{7D37455C-8847-77B0-25E4-F8BB598643AE}"/>
              </a:ext>
            </a:extLst>
          </p:cNvPr>
          <p:cNvSpPr/>
          <p:nvPr/>
        </p:nvSpPr>
        <p:spPr>
          <a:xfrm rot="16200000" flipV="1">
            <a:off x="6170282" y="4473623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23E414-9573-3BFF-CA1F-2A814C9690E7}"/>
              </a:ext>
            </a:extLst>
          </p:cNvPr>
          <p:cNvSpPr/>
          <p:nvPr/>
        </p:nvSpPr>
        <p:spPr>
          <a:xfrm>
            <a:off x="9143997" y="3435687"/>
            <a:ext cx="2353285" cy="2726500"/>
          </a:xfrm>
          <a:prstGeom prst="rect">
            <a:avLst/>
          </a:prstGeom>
          <a:gradFill>
            <a:gsLst>
              <a:gs pos="15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1FA16E1-69BB-DF2F-15D2-E773D87C2D24}"/>
              </a:ext>
            </a:extLst>
          </p:cNvPr>
          <p:cNvSpPr/>
          <p:nvPr/>
        </p:nvSpPr>
        <p:spPr>
          <a:xfrm>
            <a:off x="3518960" y="3435687"/>
            <a:ext cx="2353285" cy="2726500"/>
          </a:xfrm>
          <a:prstGeom prst="rect">
            <a:avLst/>
          </a:prstGeom>
          <a:gradFill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2FFC80E-A929-D693-EE16-61D264AC8EDF}"/>
              </a:ext>
            </a:extLst>
          </p:cNvPr>
          <p:cNvSpPr/>
          <p:nvPr/>
        </p:nvSpPr>
        <p:spPr>
          <a:xfrm>
            <a:off x="6331479" y="2340800"/>
            <a:ext cx="2353285" cy="2829026"/>
          </a:xfrm>
          <a:prstGeom prst="rect">
            <a:avLst/>
          </a:prstGeom>
          <a:gradFill>
            <a:gsLst>
              <a:gs pos="1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904126A-E0A7-3C83-FD80-6FC014DF6C40}"/>
              </a:ext>
            </a:extLst>
          </p:cNvPr>
          <p:cNvSpPr txBox="1"/>
          <p:nvPr/>
        </p:nvSpPr>
        <p:spPr>
          <a:xfrm>
            <a:off x="3048622" y="562692"/>
            <a:ext cx="60907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 БАЙЛАНЫС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06FC2D4-8654-E994-0282-F8E2AACE880E}"/>
              </a:ext>
            </a:extLst>
          </p:cNvPr>
          <p:cNvGrpSpPr/>
          <p:nvPr/>
        </p:nvGrpSpPr>
        <p:grpSpPr>
          <a:xfrm>
            <a:off x="6597994" y="2520997"/>
            <a:ext cx="612000" cy="612000"/>
            <a:chOff x="6597994" y="2520997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86C06CC7-5489-B73F-AD1F-B698E0D8E71B}"/>
                </a:ext>
              </a:extLst>
            </p:cNvPr>
            <p:cNvSpPr/>
            <p:nvPr/>
          </p:nvSpPr>
          <p:spPr>
            <a:xfrm>
              <a:off x="6597994" y="2520997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9" name="Graphic 58" descr="Open folder with solid fill">
              <a:extLst>
                <a:ext uri="{FF2B5EF4-FFF2-40B4-BE49-F238E27FC236}">
                  <a16:creationId xmlns:a16="http://schemas.microsoft.com/office/drawing/2014/main" xmlns="" id="{395526D5-C33D-C389-0822-5F6E1A41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3994" y="2646997"/>
              <a:ext cx="360000" cy="360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C33AE40-6933-4749-D8A3-35B45259490F}"/>
              </a:ext>
            </a:extLst>
          </p:cNvPr>
          <p:cNvGrpSpPr/>
          <p:nvPr/>
        </p:nvGrpSpPr>
        <p:grpSpPr>
          <a:xfrm>
            <a:off x="9417297" y="3626651"/>
            <a:ext cx="612000" cy="612000"/>
            <a:chOff x="9417297" y="3626651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29F6438-FC71-E674-9A33-8D2679519385}"/>
                </a:ext>
              </a:extLst>
            </p:cNvPr>
            <p:cNvSpPr/>
            <p:nvPr/>
          </p:nvSpPr>
          <p:spPr>
            <a:xfrm>
              <a:off x="9417297" y="3626651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0" name="Graphic 59" descr="Filing Box Archive with solid fill">
              <a:extLst>
                <a:ext uri="{FF2B5EF4-FFF2-40B4-BE49-F238E27FC236}">
                  <a16:creationId xmlns:a16="http://schemas.microsoft.com/office/drawing/2014/main" xmlns="" id="{4F423B28-DC6E-FCDE-2088-F869927B6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3297" y="3752651"/>
              <a:ext cx="360000" cy="360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06420CD-C78A-7D00-95B2-8BB42DB18B5E}"/>
              </a:ext>
            </a:extLst>
          </p:cNvPr>
          <p:cNvGrpSpPr/>
          <p:nvPr/>
        </p:nvGrpSpPr>
        <p:grpSpPr>
          <a:xfrm>
            <a:off x="694719" y="2340800"/>
            <a:ext cx="2365007" cy="2777152"/>
            <a:chOff x="694719" y="2340800"/>
            <a:chExt cx="2365007" cy="277715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7C7C332-5B38-7464-13C8-D36EE829F3D5}"/>
                </a:ext>
              </a:extLst>
            </p:cNvPr>
            <p:cNvSpPr/>
            <p:nvPr/>
          </p:nvSpPr>
          <p:spPr>
            <a:xfrm>
              <a:off x="706441" y="2340800"/>
              <a:ext cx="2353285" cy="2726500"/>
            </a:xfrm>
            <a:prstGeom prst="rect">
              <a:avLst/>
            </a:prstGeom>
            <a:gradFill>
              <a:gsLst>
                <a:gs pos="1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 w="3956" cap="flat">
              <a:noFill/>
              <a:prstDash val="solid"/>
              <a:miter/>
            </a:ln>
            <a:effectLst>
              <a:outerShdw blurRad="508000" dist="1270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ID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BA05CB3-1EC5-43E4-F939-FF8ED9C3F4BE}"/>
                </a:ext>
              </a:extLst>
            </p:cNvPr>
            <p:cNvSpPr txBox="1"/>
            <p:nvPr/>
          </p:nvSpPr>
          <p:spPr>
            <a:xfrm>
              <a:off x="694719" y="3178960"/>
              <a:ext cx="22381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Бағдарлама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пайдалы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немесе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қызықты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деп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санайтын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нақты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тұстарын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көрсетіңіз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Пожалуйста, укажите конкретные моменты, которые вы считаете наиболее полезными или интересными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E6E14228-966F-2A40-C3D1-DFABEF131588}"/>
                </a:ext>
              </a:extLst>
            </p:cNvPr>
            <p:cNvGrpSpPr/>
            <p:nvPr/>
          </p:nvGrpSpPr>
          <p:grpSpPr>
            <a:xfrm>
              <a:off x="986526" y="2520997"/>
              <a:ext cx="612000" cy="612000"/>
              <a:chOff x="986526" y="2520997"/>
              <a:chExt cx="612000" cy="612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57BC89F1-AA64-03F9-73D1-467CB5299036}"/>
                  </a:ext>
                </a:extLst>
              </p:cNvPr>
              <p:cNvSpPr/>
              <p:nvPr/>
            </p:nvSpPr>
            <p:spPr>
              <a:xfrm>
                <a:off x="986526" y="2520997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17500" dist="63500" dir="5400000" algn="ctr" rotWithShape="0">
                  <a:srgbClr val="000000">
                    <a:alpha val="1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61" name="Graphic 60" descr="Flip calendar with solid fill">
                <a:extLst>
                  <a:ext uri="{FF2B5EF4-FFF2-40B4-BE49-F238E27FC236}">
                    <a16:creationId xmlns:a16="http://schemas.microsoft.com/office/drawing/2014/main" xmlns="" id="{FB19DA19-671B-7DE9-30AA-207B81C09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12526" y="2646997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31D77F1-D3CF-5D61-3689-9D1B2D5415D5}"/>
              </a:ext>
            </a:extLst>
          </p:cNvPr>
          <p:cNvGrpSpPr/>
          <p:nvPr/>
        </p:nvGrpSpPr>
        <p:grpSpPr>
          <a:xfrm>
            <a:off x="3805830" y="3626651"/>
            <a:ext cx="612000" cy="612000"/>
            <a:chOff x="3805830" y="3626651"/>
            <a:chExt cx="612000" cy="61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35DDC55-EF41-38A3-9D60-3C1BBD38BBF5}"/>
                </a:ext>
              </a:extLst>
            </p:cNvPr>
            <p:cNvSpPr/>
            <p:nvPr/>
          </p:nvSpPr>
          <p:spPr>
            <a:xfrm>
              <a:off x="3805830" y="3626651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2" name="Graphic 61" descr="Wallet with solid fill">
              <a:extLst>
                <a:ext uri="{FF2B5EF4-FFF2-40B4-BE49-F238E27FC236}">
                  <a16:creationId xmlns:a16="http://schemas.microsoft.com/office/drawing/2014/main" xmlns="" id="{D1F4153C-ECD7-0EA1-AD61-D1DDE91F7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31830" y="3752651"/>
              <a:ext cx="360000" cy="36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CA0BB-95DD-A705-F2E2-C9D69BD6068E}"/>
              </a:ext>
            </a:extLst>
          </p:cNvPr>
          <p:cNvSpPr txBox="1"/>
          <p:nvPr/>
        </p:nvSpPr>
        <p:spPr>
          <a:xfrm>
            <a:off x="3705800" y="4239998"/>
            <a:ext cx="2132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Семинарды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жақсарту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ұсыныс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идея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Предложите конкретные идеи или рекомендации по улучшению семинара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97ADDB-FDD5-F3CB-5CF0-BC4C51BCD6F2}"/>
              </a:ext>
            </a:extLst>
          </p:cNvPr>
          <p:cNvSpPr txBox="1"/>
          <p:nvPr/>
        </p:nvSpPr>
        <p:spPr>
          <a:xfrm>
            <a:off x="9177162" y="4202155"/>
            <a:ext cx="229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Бағдарламаны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енгізуден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беру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процесі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тәрбиесіне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қандай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оң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әсер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күтесіз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Какое положительное влияние вы ожидаете от внедрения программы на образовательный процесс и воспитание обучающихся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B45582-987C-FD4B-3CE2-24691D37A6F9}"/>
              </a:ext>
            </a:extLst>
          </p:cNvPr>
          <p:cNvSpPr txBox="1"/>
          <p:nvPr/>
        </p:nvSpPr>
        <p:spPr>
          <a:xfrm>
            <a:off x="6426366" y="3046168"/>
            <a:ext cx="2225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Семинардан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алған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дағдыларды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жазыңыз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оны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өз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қызметіңізде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қалай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қолданасыз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Опишите конкретные знания или умения, которые вы получили, и как вы планируете их использовать в своей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5685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93" y="1321276"/>
            <a:ext cx="10458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36" y="2883196"/>
            <a:ext cx="363474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66" y="127889"/>
            <a:ext cx="119403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қойнауларын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бедері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климатын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мұхиттар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теңіздерді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топырақтарды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дүниесін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халықтарды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қоныстану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заңдылықтарын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дүниежүзі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шаруашылығының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орналасуын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6" y="1943771"/>
            <a:ext cx="3019065" cy="21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84" y="1889722"/>
            <a:ext cx="3062841" cy="21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42" y="1711842"/>
            <a:ext cx="5220585" cy="23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5" y="4311946"/>
            <a:ext cx="5358227" cy="24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3" y="4385479"/>
            <a:ext cx="2721937" cy="234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69" y="4449157"/>
            <a:ext cx="2860157" cy="22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014" y="1968127"/>
            <a:ext cx="108026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«География»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мағына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тілден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42" y="3606209"/>
            <a:ext cx="468737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16" y="402127"/>
            <a:ext cx="11780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жерді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сөзден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графо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жазамын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терминді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б.з.д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ғ.)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Эратосфен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енгізді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42" y="2375489"/>
            <a:ext cx="3636335" cy="327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24" y="2279796"/>
            <a:ext cx="3305581" cy="327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750" y="1385056"/>
            <a:ext cx="103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Географияның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нысандары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5" y="2638646"/>
            <a:ext cx="473148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126" y="647528"/>
            <a:ext cx="11401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нысандары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геосфералары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(литосфера, атмосфера, гидросфера, биосфера)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геожүйелер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ландшафттар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табиғи-аумақтық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кешендер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басқалар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1454"/>
            <a:ext cx="4816549" cy="374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3877" y="2421454"/>
            <a:ext cx="66488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Атмосфера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Биосфера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ағзалар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Гидросфера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су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Литосфера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қыртысы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6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54" y="289903"/>
            <a:ext cx="11688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бетінің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табиғатын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әлеуметтік-қоғамдық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саланы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зерттейтін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салалары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76" y="2681176"/>
            <a:ext cx="4737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6059" y="239524"/>
            <a:ext cx="1457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057279"/>
            <a:ext cx="556245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нысандары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құбылыстарының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таралу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заңдылықтарын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себептерін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зерттейтін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саласы.Физикалық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салаларына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климатология;  – геоморфология;  – гляциология;  – зоогеография;  – геоботаника; 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топырақтану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– гидрология;  – палеогеография;  – океанология.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6884" y="1152266"/>
            <a:ext cx="56040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шаруашылықтың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салаға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география; 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халықтар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елтану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т.б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504</Words>
  <Application>Microsoft Office PowerPoint</Application>
  <PresentationFormat>Произвольный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Lenovo</cp:lastModifiedBy>
  <cp:revision>69</cp:revision>
  <dcterms:created xsi:type="dcterms:W3CDTF">2024-07-26T04:49:11Z</dcterms:created>
  <dcterms:modified xsi:type="dcterms:W3CDTF">2025-08-10T21:01:08Z</dcterms:modified>
</cp:coreProperties>
</file>