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5" r:id="rId2"/>
    <p:sldId id="470" r:id="rId3"/>
    <p:sldId id="471" r:id="rId4"/>
    <p:sldId id="472" r:id="rId5"/>
    <p:sldId id="473" r:id="rId6"/>
    <p:sldId id="486" r:id="rId7"/>
    <p:sldId id="487" r:id="rId8"/>
    <p:sldId id="488" r:id="rId9"/>
    <p:sldId id="489" r:id="rId10"/>
    <p:sldId id="481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A"/>
    <a:srgbClr val="46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84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56F3-7764-4CB0-8D73-A2336F4AD0E1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05FD-43BE-46C8-8ECA-CC1D2265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0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2E877-D295-382F-2A9D-9E1E5540C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064045-7EAA-8AA5-9661-776D26A7E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8E8159-939D-BFA1-1C40-3DB20193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B64E14-A714-A277-061B-755AE20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06008-BC44-E80D-D39C-153B2FE3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96D82-FEBC-090E-35C3-4E3986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DCCF66-5125-EFA3-16F0-F523003A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BEF0A4-5C89-3FF3-60BE-1CB5B92E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BCA213-0D73-B0A5-477F-C3A933FE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28E298-C028-340B-91EE-43094049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7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71AE9CD-64D9-FE1A-5454-3E110A085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A98D9CC-5BC9-74B4-DC50-82361B184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69E7B-2750-6DF8-7D63-D2DD972F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CD337-D434-202B-A40C-C87DD78D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3F847C-AD65-9152-7DF0-CA228AC8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4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9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F352C3-0B11-3390-9D54-AC608198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DC752C-1630-A834-72B6-C1917AD1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C212B9-BA38-3A9C-DADF-1D88B386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F52A94-71FE-A9CD-DED7-CFBE0A2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E51418-83CF-3307-34EF-188073F0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0078C1-EAB3-0572-BB3A-06696394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FEA923-CCF8-2E8D-FE85-286E60AF0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4DC93-C51E-B065-626C-39431A95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023CE-74C9-1A2F-2D8E-0D1A7FCB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2B1253-0A03-F7F7-1B6C-CF93D992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12FF7-DEA9-1168-3576-2E8E1AB3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0CF17-5085-231E-5857-042B0462B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43B7CE-3795-1FAC-DB54-16084C065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4A51F9-BE2F-2CD3-2A9E-47717FF8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C3BF55-6AE2-E300-9123-D21A5CA6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06C913-4021-3E35-238A-621E36891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CAE3-7025-47EA-310F-659B8871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7C6F34-F196-A059-88AF-57BF00506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54E04D-3461-CC5C-BD49-14B0C5924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05617F-D5FE-B550-6BEF-BCEAF1BF2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CCCC3F-258A-781E-B4AA-4FF892DDB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B3012D7-AD88-4E43-ACF9-9AEE5EA6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FF6ED1-71DF-5ABD-BFE9-9755F84B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E54DA4-F9B3-2454-B085-0D0DE52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22E04A-57CA-4D3F-724B-02369973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A9669F-6069-3BD8-0C9A-553D0ADC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F3C7FC-AB20-F9D3-933F-C07F692A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1A3AD1-71F3-2BCA-2E69-FE3C4E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1465921-CAA0-FDD0-6B6D-147DED27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1296680-20B9-A3FC-EB3C-D8AE6110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1496A9-C51A-C23A-EB40-29236AB5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10B36-5FA1-7CD3-BF67-ABA68D55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13E06B-1887-098A-D8C7-B0BFBB49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ABC2D3-A215-E86B-B3E6-03B84BC6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37581E-7B02-0813-E54F-02AD7AA7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07D7E9-8A65-2B83-6A65-EC4D5E2C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36C503-BAFD-F93C-5B10-C74760A6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AA800C-A8AA-78BD-A3D5-E8F7C789F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C5F6C7E-3A7F-1DCD-D4FD-18078A4A6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14DDA8-46CB-23BF-1A65-F2DF824F2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04B7D1-37F9-A833-EFE7-F83C0A69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6BD56F-93A0-8B4D-6D96-77297EA8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482469-C101-A43B-B93E-27F5ABA1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3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6B1DE-2962-1580-0979-6E57A1C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798C51-2CAB-CC13-C1A9-A6283F9C5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8E5764-97EC-1B78-5EBF-F76546EB9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B82D-C8AD-46F0-B091-0C75DE09FB34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A4296-9351-FD78-2D89-CBC29D1B9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6F016F-8E19-F274-F0C2-7E92371BA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7650-1786-4D11-8CA7-0C4B5914B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1355" y="190732"/>
            <a:ext cx="75819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қтың тақырыбы:</a:t>
            </a:r>
          </a:p>
          <a:p>
            <a:pPr lvl="0" algn="ctr"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«География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салалары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633" y="2296656"/>
            <a:ext cx="90837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Географиялық ғылымның басты ерекшеліктерімен танысамыз</a:t>
            </a:r>
          </a:p>
          <a:p>
            <a:pPr marL="457200" indent="-457200">
              <a:buFont typeface="Wingdings" pitchFamily="2" charset="2"/>
              <a:buChar char="Ø"/>
            </a:pP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География ғылымының қандай салаларға бөлінетіні жайлы білетін боламыз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873" y="213502"/>
            <a:ext cx="1147306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салаларының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әрқайсысы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нысандар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құбылыстарды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Төменде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нысандарын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анықтаңыздар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kk-K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</a:p>
          <a:p>
            <a:pPr marL="457200" indent="-457200">
              <a:buFont typeface="Wingdings" pitchFamily="2" charset="2"/>
              <a:buChar char="Ø"/>
            </a:pPr>
            <a:endParaRPr lang="kk-K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marL="457200" indent="-457200">
              <a:buFont typeface="Wingdings" pitchFamily="2" charset="2"/>
              <a:buChar char="Ø"/>
            </a:pPr>
            <a:endParaRPr lang="kk-K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marL="457200" indent="-457200">
              <a:buFont typeface="Wingdings" pitchFamily="2" charset="2"/>
              <a:buChar char="Ø"/>
            </a:pPr>
            <a:endParaRPr lang="kk-KZ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Картография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геоинформатика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Bent 1">
            <a:extLst>
              <a:ext uri="{FF2B5EF4-FFF2-40B4-BE49-F238E27FC236}">
                <a16:creationId xmlns:a16="http://schemas.microsoft.com/office/drawing/2014/main" xmlns="" id="{D5F35E58-A224-273A-F228-AFC82F2F813B}"/>
              </a:ext>
            </a:extLst>
          </p:cNvPr>
          <p:cNvSpPr/>
          <p:nvPr/>
        </p:nvSpPr>
        <p:spPr>
          <a:xfrm rot="5400000">
            <a:off x="3318586" y="2641179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Arrow: Bent 2">
            <a:extLst>
              <a:ext uri="{FF2B5EF4-FFF2-40B4-BE49-F238E27FC236}">
                <a16:creationId xmlns:a16="http://schemas.microsoft.com/office/drawing/2014/main" xmlns="" id="{0BD35B6A-BE64-83E0-3126-13A069801416}"/>
              </a:ext>
            </a:extLst>
          </p:cNvPr>
          <p:cNvSpPr/>
          <p:nvPr/>
        </p:nvSpPr>
        <p:spPr>
          <a:xfrm rot="5400000">
            <a:off x="9016848" y="2641181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xmlns="" id="{7D37455C-8847-77B0-25E4-F8BB598643AE}"/>
              </a:ext>
            </a:extLst>
          </p:cNvPr>
          <p:cNvSpPr/>
          <p:nvPr/>
        </p:nvSpPr>
        <p:spPr>
          <a:xfrm rot="16200000" flipV="1">
            <a:off x="6170282" y="4473623"/>
            <a:ext cx="713528" cy="1377697"/>
          </a:xfrm>
          <a:prstGeom prst="bentArrow">
            <a:avLst>
              <a:gd name="adj1" fmla="val 25000"/>
              <a:gd name="adj2" fmla="val 25000"/>
              <a:gd name="adj3" fmla="val 34858"/>
              <a:gd name="adj4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23E414-9573-3BFF-CA1F-2A814C9690E7}"/>
              </a:ext>
            </a:extLst>
          </p:cNvPr>
          <p:cNvSpPr/>
          <p:nvPr/>
        </p:nvSpPr>
        <p:spPr>
          <a:xfrm>
            <a:off x="9143997" y="3435687"/>
            <a:ext cx="2353285" cy="2726500"/>
          </a:xfrm>
          <a:prstGeom prst="rect">
            <a:avLst/>
          </a:prstGeom>
          <a:gradFill>
            <a:gsLst>
              <a:gs pos="15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1FA16E1-69BB-DF2F-15D2-E773D87C2D24}"/>
              </a:ext>
            </a:extLst>
          </p:cNvPr>
          <p:cNvSpPr/>
          <p:nvPr/>
        </p:nvSpPr>
        <p:spPr>
          <a:xfrm>
            <a:off x="3518960" y="3435687"/>
            <a:ext cx="2353285" cy="2726500"/>
          </a:xfrm>
          <a:prstGeom prst="rect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2FFC80E-A929-D693-EE16-61D264AC8EDF}"/>
              </a:ext>
            </a:extLst>
          </p:cNvPr>
          <p:cNvSpPr/>
          <p:nvPr/>
        </p:nvSpPr>
        <p:spPr>
          <a:xfrm>
            <a:off x="6331479" y="2340800"/>
            <a:ext cx="2353285" cy="2829026"/>
          </a:xfrm>
          <a:prstGeom prst="rect">
            <a:avLst/>
          </a:prstGeom>
          <a:gradFill>
            <a:gsLst>
              <a:gs pos="15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r="100000" b="100000"/>
            </a:path>
          </a:gra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algn="ctr"/>
            <a:endParaRPr lang="en-ID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904126A-E0A7-3C83-FD80-6FC014DF6C40}"/>
              </a:ext>
            </a:extLst>
          </p:cNvPr>
          <p:cNvSpPr txBox="1"/>
          <p:nvPr/>
        </p:nvSpPr>
        <p:spPr>
          <a:xfrm>
            <a:off x="3048622" y="562692"/>
            <a:ext cx="609073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Poppins" panose="02000000000000000000" pitchFamily="2" charset="0"/>
              </a:defRPr>
            </a:lvl1pPr>
          </a:lstStyle>
          <a:p>
            <a:pPr algn="ctr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 БАЙЛАНЫС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06FC2D4-8654-E994-0282-F8E2AACE880E}"/>
              </a:ext>
            </a:extLst>
          </p:cNvPr>
          <p:cNvGrpSpPr/>
          <p:nvPr/>
        </p:nvGrpSpPr>
        <p:grpSpPr>
          <a:xfrm>
            <a:off x="6597994" y="2520997"/>
            <a:ext cx="612000" cy="612000"/>
            <a:chOff x="6597994" y="2520997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86C06CC7-5489-B73F-AD1F-B698E0D8E71B}"/>
                </a:ext>
              </a:extLst>
            </p:cNvPr>
            <p:cNvSpPr/>
            <p:nvPr/>
          </p:nvSpPr>
          <p:spPr>
            <a:xfrm>
              <a:off x="6597994" y="2520997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59" name="Graphic 58" descr="Open folder with solid fill">
              <a:extLst>
                <a:ext uri="{FF2B5EF4-FFF2-40B4-BE49-F238E27FC236}">
                  <a16:creationId xmlns:a16="http://schemas.microsoft.com/office/drawing/2014/main" xmlns="" id="{395526D5-C33D-C389-0822-5F6E1A41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3994" y="2646997"/>
              <a:ext cx="360000" cy="3600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C33AE40-6933-4749-D8A3-35B45259490F}"/>
              </a:ext>
            </a:extLst>
          </p:cNvPr>
          <p:cNvGrpSpPr/>
          <p:nvPr/>
        </p:nvGrpSpPr>
        <p:grpSpPr>
          <a:xfrm>
            <a:off x="9417297" y="3626651"/>
            <a:ext cx="612000" cy="612000"/>
            <a:chOff x="9417297" y="3626651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29F6438-FC71-E674-9A33-8D2679519385}"/>
                </a:ext>
              </a:extLst>
            </p:cNvPr>
            <p:cNvSpPr/>
            <p:nvPr/>
          </p:nvSpPr>
          <p:spPr>
            <a:xfrm>
              <a:off x="9417297" y="3626651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0" name="Graphic 59" descr="Filing Box Archive with solid fill">
              <a:extLst>
                <a:ext uri="{FF2B5EF4-FFF2-40B4-BE49-F238E27FC236}">
                  <a16:creationId xmlns:a16="http://schemas.microsoft.com/office/drawing/2014/main" xmlns="" id="{4F423B28-DC6E-FCDE-2088-F869927B6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43297" y="3752651"/>
              <a:ext cx="360000" cy="360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06420CD-C78A-7D00-95B2-8BB42DB18B5E}"/>
              </a:ext>
            </a:extLst>
          </p:cNvPr>
          <p:cNvGrpSpPr/>
          <p:nvPr/>
        </p:nvGrpSpPr>
        <p:grpSpPr>
          <a:xfrm>
            <a:off x="694719" y="2340800"/>
            <a:ext cx="2365007" cy="2777152"/>
            <a:chOff x="694719" y="2340800"/>
            <a:chExt cx="2365007" cy="277715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7C7C332-5B38-7464-13C8-D36EE829F3D5}"/>
                </a:ext>
              </a:extLst>
            </p:cNvPr>
            <p:cNvSpPr/>
            <p:nvPr/>
          </p:nvSpPr>
          <p:spPr>
            <a:xfrm>
              <a:off x="706441" y="2340800"/>
              <a:ext cx="2353285" cy="2726500"/>
            </a:xfrm>
            <a:prstGeom prst="rect">
              <a:avLst/>
            </a:prstGeom>
            <a:gradFill>
              <a:gsLst>
                <a:gs pos="15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 w="3956" cap="flat">
              <a:noFill/>
              <a:prstDash val="solid"/>
              <a:miter/>
            </a:ln>
            <a:effectLst>
              <a:outerShdw blurRad="508000" dist="127000" dir="5400000" algn="ctr" rotWithShape="0">
                <a:srgbClr val="000000">
                  <a:alpha val="1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ID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A05CB3-1EC5-43E4-F939-FF8ED9C3F4BE}"/>
                </a:ext>
              </a:extLst>
            </p:cNvPr>
            <p:cNvSpPr txBox="1"/>
            <p:nvPr/>
          </p:nvSpPr>
          <p:spPr>
            <a:xfrm>
              <a:off x="694719" y="3178960"/>
              <a:ext cx="22381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Бағдарлама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пайдалы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немесе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қызықты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деп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санайтын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нақты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тұстарын</a:t>
              </a: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 </a:t>
              </a:r>
              <a:r>
                <a:rPr lang="ru-RU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көрсетіңіз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Arial" panose="020B0604020202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Пожалуйста, укажите конкретные моменты, которые вы считаете наиболее полезными или интересными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E6E14228-966F-2A40-C3D1-DFABEF131588}"/>
                </a:ext>
              </a:extLst>
            </p:cNvPr>
            <p:cNvGrpSpPr/>
            <p:nvPr/>
          </p:nvGrpSpPr>
          <p:grpSpPr>
            <a:xfrm>
              <a:off x="986526" y="2520997"/>
              <a:ext cx="612000" cy="612000"/>
              <a:chOff x="986526" y="2520997"/>
              <a:chExt cx="612000" cy="612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57BC89F1-AA64-03F9-73D1-467CB5299036}"/>
                  </a:ext>
                </a:extLst>
              </p:cNvPr>
              <p:cNvSpPr/>
              <p:nvPr/>
            </p:nvSpPr>
            <p:spPr>
              <a:xfrm>
                <a:off x="986526" y="2520997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17500" dist="63500" dir="5400000" algn="ctr" rotWithShape="0">
                  <a:srgbClr val="000000">
                    <a:alpha val="1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61" name="Graphic 60" descr="Flip calendar with solid fill">
                <a:extLst>
                  <a:ext uri="{FF2B5EF4-FFF2-40B4-BE49-F238E27FC236}">
                    <a16:creationId xmlns:a16="http://schemas.microsoft.com/office/drawing/2014/main" xmlns="" id="{FB19DA19-671B-7DE9-30AA-207B81C09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112526" y="2646997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31D77F1-D3CF-5D61-3689-9D1B2D5415D5}"/>
              </a:ext>
            </a:extLst>
          </p:cNvPr>
          <p:cNvGrpSpPr/>
          <p:nvPr/>
        </p:nvGrpSpPr>
        <p:grpSpPr>
          <a:xfrm>
            <a:off x="3805830" y="3626651"/>
            <a:ext cx="612000" cy="612000"/>
            <a:chOff x="3805830" y="3626651"/>
            <a:chExt cx="612000" cy="61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735DDC55-EF41-38A3-9D60-3C1BBD38BBF5}"/>
                </a:ext>
              </a:extLst>
            </p:cNvPr>
            <p:cNvSpPr/>
            <p:nvPr/>
          </p:nvSpPr>
          <p:spPr>
            <a:xfrm>
              <a:off x="3805830" y="3626651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63500" dir="5400000" algn="ctr" rotWithShape="0">
                <a:srgbClr val="000000">
                  <a:alpha val="1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62" name="Graphic 61" descr="Wallet with solid fill">
              <a:extLst>
                <a:ext uri="{FF2B5EF4-FFF2-40B4-BE49-F238E27FC236}">
                  <a16:creationId xmlns:a16="http://schemas.microsoft.com/office/drawing/2014/main" xmlns="" id="{D1F4153C-ECD7-0EA1-AD61-D1DDE91F7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31830" y="3752651"/>
              <a:ext cx="360000" cy="360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CA0BB-95DD-A705-F2E2-C9D69BD6068E}"/>
              </a:ext>
            </a:extLst>
          </p:cNvPr>
          <p:cNvSpPr txBox="1"/>
          <p:nvPr/>
        </p:nvSpPr>
        <p:spPr>
          <a:xfrm>
            <a:off x="3705800" y="4239998"/>
            <a:ext cx="21323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Семинарды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жақсарту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ұсыныс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идея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Предложите конкретные идеи или рекомендации по улучшению семинара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97ADDB-FDD5-F3CB-5CF0-BC4C51BCD6F2}"/>
              </a:ext>
            </a:extLst>
          </p:cNvPr>
          <p:cNvSpPr txBox="1"/>
          <p:nvPr/>
        </p:nvSpPr>
        <p:spPr>
          <a:xfrm>
            <a:off x="9177162" y="4202155"/>
            <a:ext cx="229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Бағдарламаны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енгізуден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алушылардың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беру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процесі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тәрбиесіне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қандай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оң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әсер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күтесіз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Какое положительное влияние вы ожидаете от внедрения программы на образовательный процесс и воспитание обучающихся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B45582-987C-FD4B-3CE2-24691D37A6F9}"/>
              </a:ext>
            </a:extLst>
          </p:cNvPr>
          <p:cNvSpPr txBox="1"/>
          <p:nvPr/>
        </p:nvSpPr>
        <p:spPr>
          <a:xfrm>
            <a:off x="6426366" y="3046168"/>
            <a:ext cx="2225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Семинардан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алған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білім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дағдыларды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жазыңыз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оны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өз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қызметіңізде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қалай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қолданасыз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Опишите конкретные знания или умения, которые вы получили, и как вы планируете их использовать в своей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5685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12" y="619527"/>
            <a:ext cx="1133688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ғылымның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35" y="3234070"/>
            <a:ext cx="363474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67" y="127889"/>
            <a:ext cx="641084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Географияның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шарындағы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құбылыстар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үдерістер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орналасу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заңдылықтары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зерттеледі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қабық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литосфера, атмосфера, гидросфера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биосфераның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тоғысу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аймағы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игерген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етуі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жүргізуіне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орта.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бөлік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05" y="212950"/>
            <a:ext cx="3895022" cy="379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3" y="4270981"/>
            <a:ext cx="4380615" cy="24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014" y="1968127"/>
            <a:ext cx="10802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«География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салалары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42" y="3606209"/>
            <a:ext cx="468737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16" y="421482"/>
            <a:ext cx="117808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біртұтас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зерттейтін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нысандары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құбылыстары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салаларға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күрделілігі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 сан-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География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топтағы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554" y="296457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география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Картография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геоинформатика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8-нұсқа – ҰБТ, Қорытынды аттестаттау сынақтарына дайындайтын онлайн  жаттықтырғыш құр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2" y="205269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73" y="4457239"/>
            <a:ext cx="4046833" cy="24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171" y="237598"/>
            <a:ext cx="97606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компоненттер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процестерді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климатология, геоморфология, гидрология,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515547"/>
            <a:ext cx="3326293" cy="30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93" y="2515547"/>
            <a:ext cx="3782886" cy="30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40" y="2515547"/>
            <a:ext cx="3847379" cy="30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591" y="138799"/>
            <a:ext cx="112492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адамзаттың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әрекеттері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қоғамдағы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үдерістерді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шаруашылығы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халықтар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9" y="2715289"/>
            <a:ext cx="4762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32" y="2805104"/>
            <a:ext cx="5326728" cy="313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995" y="266389"/>
            <a:ext cx="11451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география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жекелеген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аймақтардың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жағдайларын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кешенді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зерттейді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Еуразия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2" y="2351465"/>
            <a:ext cx="5231126" cy="40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73" y="2351465"/>
            <a:ext cx="3870250" cy="38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241" y="234492"/>
            <a:ext cx="10983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Картография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геоинформатика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карталар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кеңістіктік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өңдеу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саласы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географиялық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ақпараттық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жүйелер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(ГИС).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2466" r="9645" b="11382"/>
          <a:stretch/>
        </p:blipFill>
        <p:spPr bwMode="auto">
          <a:xfrm>
            <a:off x="669848" y="2541181"/>
            <a:ext cx="5922337" cy="29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71" y="2541181"/>
            <a:ext cx="4401879" cy="288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380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Танирбергенова</dc:creator>
  <cp:lastModifiedBy>Lenovo</cp:lastModifiedBy>
  <cp:revision>85</cp:revision>
  <dcterms:created xsi:type="dcterms:W3CDTF">2024-07-26T04:49:11Z</dcterms:created>
  <dcterms:modified xsi:type="dcterms:W3CDTF">2025-08-11T20:01:52Z</dcterms:modified>
</cp:coreProperties>
</file>